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sldIdLst>
    <p:sldId id="258" r:id="rId5"/>
    <p:sldId id="267" r:id="rId6"/>
    <p:sldId id="268" r:id="rId7"/>
    <p:sldId id="269" r:id="rId8"/>
    <p:sldId id="257" r:id="rId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6" autoAdjust="0"/>
    <p:restoredTop sz="94694"/>
  </p:normalViewPr>
  <p:slideViewPr>
    <p:cSldViewPr snapToGrid="0" snapToObjects="1">
      <p:cViewPr varScale="1">
        <p:scale>
          <a:sx n="76" d="100"/>
          <a:sy n="76" d="100"/>
        </p:scale>
        <p:origin x="4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3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1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212" y="1169811"/>
            <a:ext cx="7285351" cy="5090601"/>
          </a:xfrm>
          <a:prstGeom prst="rect">
            <a:avLst/>
          </a:prstGeom>
        </p:spPr>
      </p:pic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V="1">
            <a:off x="8589818" y="1219200"/>
            <a:ext cx="0" cy="6148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600329" y="1834095"/>
            <a:ext cx="252726" cy="3826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3472" y="2025411"/>
            <a:ext cx="2152075" cy="8596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7130" y="3168673"/>
            <a:ext cx="701101" cy="877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56737" y="4072892"/>
            <a:ext cx="877900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04260" y="5684452"/>
            <a:ext cx="3913971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44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91" y="1121685"/>
            <a:ext cx="7809653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4" name="Straight Arrow Connector 23"/>
          <p:cNvCxnSpPr/>
          <p:nvPr/>
        </p:nvCxnSpPr>
        <p:spPr>
          <a:xfrm>
            <a:off x="8589818" y="1834096"/>
            <a:ext cx="69272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8243455" y="1847950"/>
            <a:ext cx="343019" cy="20252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5098" y="1292054"/>
            <a:ext cx="2085013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0856" y="3679604"/>
            <a:ext cx="1932599" cy="8779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63404" y="4643206"/>
            <a:ext cx="1847248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40348" y="5540023"/>
            <a:ext cx="135952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30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87" y="1054308"/>
            <a:ext cx="7285351" cy="488941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9" name="Straight Arrow Connector 28"/>
          <p:cNvCxnSpPr/>
          <p:nvPr/>
        </p:nvCxnSpPr>
        <p:spPr>
          <a:xfrm flipH="1">
            <a:off x="7855135" y="1834096"/>
            <a:ext cx="73468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8600329" y="1551709"/>
            <a:ext cx="349707" cy="2823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630" y="5551339"/>
            <a:ext cx="2039503" cy="64915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131" y="5561698"/>
            <a:ext cx="2039503" cy="64915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632" y="5561698"/>
            <a:ext cx="2039503" cy="6491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2131" y="2050160"/>
            <a:ext cx="4157832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4262" y="2720597"/>
            <a:ext cx="2085013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17988" y="3722349"/>
            <a:ext cx="877900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44830" y="4691728"/>
            <a:ext cx="1463167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93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92" y="1179436"/>
            <a:ext cx="83400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 |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>
            <a:off x="8589818" y="1834096"/>
            <a:ext cx="65116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478982" y="1834096"/>
            <a:ext cx="121347" cy="4364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85341" y="2755144"/>
            <a:ext cx="243480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614" y="3963208"/>
            <a:ext cx="861554" cy="10416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7671" y="2145320"/>
            <a:ext cx="2030144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8246" y="3137245"/>
            <a:ext cx="2085013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2999" y="4031469"/>
            <a:ext cx="1694835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77155" y="5598015"/>
            <a:ext cx="135342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93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52" y="1145506"/>
            <a:ext cx="7706012" cy="557832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 |</a:t>
            </a:r>
            <a:r>
              <a:rPr lang="en-GB" dirty="0">
                <a:latin typeface="+mn-lt"/>
              </a:rPr>
              <a:t>Day 5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466905F-5966-498E-A0D7-CBE2F1B8FC58}"/>
                  </a:ext>
                </a:extLst>
              </p:cNvPr>
              <p:cNvSpPr/>
              <p:nvPr/>
            </p:nvSpPr>
            <p:spPr>
              <a:xfrm>
                <a:off x="3716401" y="1896747"/>
                <a:ext cx="125783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3200" dirty="0">
                  <a:solidFill>
                    <a:srgbClr val="FF0000"/>
                  </a:solidFill>
                  <a:latin typeface="KG Primary Penmanship" panose="02000506000000020003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466905F-5966-498E-A0D7-CBE2F1B8FC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401" y="1896747"/>
                <a:ext cx="125783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>
            <a:off x="8589818" y="1834096"/>
            <a:ext cx="10511" cy="6474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8600329" y="1524000"/>
            <a:ext cx="294289" cy="3100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983421" y="1827237"/>
            <a:ext cx="723797" cy="723797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1725937" y="3318880"/>
            <a:ext cx="851008" cy="733628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Isosceles Triangle 22"/>
          <p:cNvSpPr/>
          <p:nvPr/>
        </p:nvSpPr>
        <p:spPr>
          <a:xfrm rot="10800000">
            <a:off x="2154147" y="3318880"/>
            <a:ext cx="851008" cy="733628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Isosceles Triangle 23"/>
          <p:cNvSpPr/>
          <p:nvPr/>
        </p:nvSpPr>
        <p:spPr>
          <a:xfrm>
            <a:off x="2584906" y="3318881"/>
            <a:ext cx="851008" cy="733628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Isosceles Triangle 24"/>
          <p:cNvSpPr/>
          <p:nvPr/>
        </p:nvSpPr>
        <p:spPr>
          <a:xfrm rot="10800000">
            <a:off x="3013116" y="3318880"/>
            <a:ext cx="851008" cy="733628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2795" y="3246744"/>
            <a:ext cx="719390" cy="877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7242" y="4058245"/>
            <a:ext cx="1560711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56938" y="5530638"/>
            <a:ext cx="195698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5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198076-1CA5-43E4-9C53-F9AA4220B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244EAF-CE2B-476D-AEE9-89484865A7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8022D1-CF21-4C55-8D2A-363261BE5FDD}">
  <ds:schemaRefs>
    <ds:schemaRef ds:uri="http://purl.org/dc/elements/1.1/"/>
    <ds:schemaRef ds:uri="4921e149-a19a-41e8-bd6b-88f26a43303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1112</TotalTime>
  <Words>41</Words>
  <Application>Microsoft Office PowerPoint</Application>
  <PresentationFormat>A4 Paper (210x297 mm)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Bariol</vt:lpstr>
      <vt:lpstr>Calibri</vt:lpstr>
      <vt:lpstr>Cambria Math</vt:lpstr>
      <vt:lpstr>KG Primary Penmanship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79</cp:revision>
  <dcterms:created xsi:type="dcterms:W3CDTF">2019-10-15T10:24:11Z</dcterms:created>
  <dcterms:modified xsi:type="dcterms:W3CDTF">2020-07-09T10:41:21Z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